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775"/>
  </p:normalViewPr>
  <p:slideViewPr>
    <p:cSldViewPr snapToGrid="0" snapToObjects="1">
      <p:cViewPr varScale="1">
        <p:scale>
          <a:sx n="59" d="100"/>
          <a:sy n="59" d="100"/>
        </p:scale>
        <p:origin x="348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FEA5-9D09-8848-80D8-A267C0D81603}" type="datetimeFigureOut">
              <a:rPr lang="en-US" smtClean="0"/>
              <a:t>9/10/21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141C-A48B-1145-9108-6BA5969E2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429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FEA5-9D09-8848-80D8-A267C0D81603}" type="datetimeFigureOut">
              <a:rPr lang="en-US" smtClean="0"/>
              <a:t>9/10/21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141C-A48B-1145-9108-6BA5969E2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767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FEA5-9D09-8848-80D8-A267C0D81603}" type="datetimeFigureOut">
              <a:rPr lang="en-US" smtClean="0"/>
              <a:t>9/10/21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141C-A48B-1145-9108-6BA5969E2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608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FEA5-9D09-8848-80D8-A267C0D81603}" type="datetimeFigureOut">
              <a:rPr lang="en-US" smtClean="0"/>
              <a:t>9/10/21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141C-A48B-1145-9108-6BA5969E2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999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FEA5-9D09-8848-80D8-A267C0D81603}" type="datetimeFigureOut">
              <a:rPr lang="en-US" smtClean="0"/>
              <a:t>9/10/21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141C-A48B-1145-9108-6BA5969E2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39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FEA5-9D09-8848-80D8-A267C0D81603}" type="datetimeFigureOut">
              <a:rPr lang="en-US" smtClean="0"/>
              <a:t>9/10/21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141C-A48B-1145-9108-6BA5969E2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476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FEA5-9D09-8848-80D8-A267C0D81603}" type="datetimeFigureOut">
              <a:rPr lang="en-US" smtClean="0"/>
              <a:t>9/10/21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141C-A48B-1145-9108-6BA5969E2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836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FEA5-9D09-8848-80D8-A267C0D81603}" type="datetimeFigureOut">
              <a:rPr lang="en-US" smtClean="0"/>
              <a:t>9/10/21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141C-A48B-1145-9108-6BA5969E2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826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FEA5-9D09-8848-80D8-A267C0D81603}" type="datetimeFigureOut">
              <a:rPr lang="en-US" smtClean="0"/>
              <a:t>9/10/21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141C-A48B-1145-9108-6BA5969E2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41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FEA5-9D09-8848-80D8-A267C0D81603}" type="datetimeFigureOut">
              <a:rPr lang="en-US" smtClean="0"/>
              <a:t>9/10/21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141C-A48B-1145-9108-6BA5969E2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31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FEA5-9D09-8848-80D8-A267C0D81603}" type="datetimeFigureOut">
              <a:rPr lang="en-US" smtClean="0"/>
              <a:t>9/10/21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141C-A48B-1145-9108-6BA5969E2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64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9FEA5-9D09-8848-80D8-A267C0D81603}" type="datetimeFigureOut">
              <a:rPr lang="en-US" smtClean="0"/>
              <a:t>9/10/21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3141C-A48B-1145-9108-6BA5969E2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454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1E7DE7B-6CAF-374C-9AA9-41A773D449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7814975"/>
            <a:ext cx="5143500" cy="2287638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Featured Products</a:t>
            </a:r>
            <a:endParaRPr lang="en-US" dirty="0"/>
          </a:p>
          <a:p>
            <a:r>
              <a:rPr lang="en-US" dirty="0"/>
              <a:t>RIIM Gateway with Sierra Wireless FX30 (and add in link at FX30 page to this)</a:t>
            </a:r>
          </a:p>
          <a:p>
            <a:r>
              <a:rPr lang="en-US" dirty="0"/>
              <a:t>RIIM Development Kit - </a:t>
            </a:r>
            <a:r>
              <a:rPr lang="en-AU" dirty="0"/>
              <a:t>RC1882-RIIM-DK and RC1892HP-RIIM-DK</a:t>
            </a:r>
            <a:endParaRPr lang="en-US" dirty="0"/>
          </a:p>
          <a:p>
            <a:r>
              <a:rPr lang="en-US" dirty="0"/>
              <a:t>RIIM Modules for Australia and NZ.  </a:t>
            </a:r>
            <a:r>
              <a:rPr lang="en-AU" dirty="0"/>
              <a:t>RC1882CEF-IPM (14dBm) and  RC1892HPCF-IPM (27dBm) (brochures provided)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2FA0F9F-4319-9A42-B1BB-4F985D0C5146}"/>
              </a:ext>
            </a:extLst>
          </p:cNvPr>
          <p:cNvSpPr/>
          <p:nvPr/>
        </p:nvSpPr>
        <p:spPr>
          <a:xfrm>
            <a:off x="514350" y="1070156"/>
            <a:ext cx="58293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 err="1">
                <a:solidFill>
                  <a:srgbClr val="3A3A3A"/>
                </a:solidFill>
                <a:latin typeface="Roboto" panose="02000000000000000000" pitchFamily="2" charset="0"/>
              </a:rPr>
              <a:t>Radiocrafts</a:t>
            </a:r>
            <a:r>
              <a:rPr lang="en-AU" dirty="0">
                <a:solidFill>
                  <a:srgbClr val="3A3A3A"/>
                </a:solidFill>
                <a:latin typeface="Roboto" panose="02000000000000000000" pitchFamily="2" charset="0"/>
              </a:rPr>
              <a:t> offers high performance, high quality and cost-effective standard RF modules for use in a variety of wireless short-range applications. 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5ED537-CBB3-394E-AE81-F0A987179F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7771" y="455758"/>
            <a:ext cx="1660979" cy="52760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EF6149A-6EE2-FF45-9D0B-ABF2BD8D2911}"/>
              </a:ext>
            </a:extLst>
          </p:cNvPr>
          <p:cNvSpPr/>
          <p:nvPr/>
        </p:nvSpPr>
        <p:spPr>
          <a:xfrm>
            <a:off x="1379188" y="5266168"/>
            <a:ext cx="37439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radiocrafts.com</a:t>
            </a:r>
            <a:r>
              <a:rPr lang="en-US" dirty="0"/>
              <a:t>/technologies/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BE3D8F-6EBF-8C4D-8C17-05880F6EF67D}"/>
              </a:ext>
            </a:extLst>
          </p:cNvPr>
          <p:cNvSpPr txBox="1"/>
          <p:nvPr/>
        </p:nvSpPr>
        <p:spPr>
          <a:xfrm>
            <a:off x="177031" y="2399453"/>
            <a:ext cx="629969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About </a:t>
            </a:r>
            <a:r>
              <a:rPr lang="en-US" b="1" dirty="0" err="1"/>
              <a:t>Radiocrafts</a:t>
            </a:r>
            <a:r>
              <a:rPr lang="en-US" b="1" dirty="0"/>
              <a:t>:</a:t>
            </a:r>
          </a:p>
          <a:p>
            <a:r>
              <a:rPr lang="en-AU" dirty="0" err="1"/>
              <a:t>Radiocrafts</a:t>
            </a:r>
            <a:r>
              <a:rPr lang="en-AU" dirty="0"/>
              <a:t> design and manufacture modules based on standardized HW platforms with silicon from leading suppliers. They add firmware to make the module a user-friendly device supporting a wide range of wireless technologies. 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1DCB15-977B-4E48-BF88-387423CC09F8}"/>
              </a:ext>
            </a:extLst>
          </p:cNvPr>
          <p:cNvSpPr txBox="1"/>
          <p:nvPr/>
        </p:nvSpPr>
        <p:spPr>
          <a:xfrm>
            <a:off x="1898273" y="4195954"/>
            <a:ext cx="2479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Supported technologies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856FEE5-7A7C-8C48-BC2E-6BAC85A2E0AA}"/>
              </a:ext>
            </a:extLst>
          </p:cNvPr>
          <p:cNvSpPr txBox="1"/>
          <p:nvPr/>
        </p:nvSpPr>
        <p:spPr>
          <a:xfrm>
            <a:off x="857250" y="4654836"/>
            <a:ext cx="3899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Copy from this page in the order shown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E98EA5-0DC2-DA46-B7DA-E5FB7A156359}"/>
              </a:ext>
            </a:extLst>
          </p:cNvPr>
          <p:cNvSpPr txBox="1"/>
          <p:nvPr/>
        </p:nvSpPr>
        <p:spPr>
          <a:xfrm>
            <a:off x="857250" y="5723410"/>
            <a:ext cx="51352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And  add links  back to the right page at </a:t>
            </a:r>
            <a:r>
              <a:rPr lang="en-US" dirty="0" err="1"/>
              <a:t>Radiocrafts</a:t>
            </a:r>
            <a:r>
              <a:rPr lang="en-US" dirty="0"/>
              <a:t> for each technology with the “Technology Overview” link</a:t>
            </a:r>
          </a:p>
          <a:p>
            <a:r>
              <a:rPr lang="en-US" dirty="0"/>
              <a:t>e.g.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2ABDFF6-37F7-7849-ACD8-14C8AE4F4874}"/>
              </a:ext>
            </a:extLst>
          </p:cNvPr>
          <p:cNvSpPr txBox="1"/>
          <p:nvPr/>
        </p:nvSpPr>
        <p:spPr>
          <a:xfrm>
            <a:off x="177031" y="271092"/>
            <a:ext cx="975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BANNER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0280574-7D69-F54F-B09E-377CDF4F4A2A}"/>
              </a:ext>
            </a:extLst>
          </p:cNvPr>
          <p:cNvCxnSpPr/>
          <p:nvPr/>
        </p:nvCxnSpPr>
        <p:spPr>
          <a:xfrm>
            <a:off x="514350" y="2088602"/>
            <a:ext cx="59623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CB2FD53-2EA2-F04E-B16D-0F44BEE0A3B6}"/>
              </a:ext>
            </a:extLst>
          </p:cNvPr>
          <p:cNvCxnSpPr/>
          <p:nvPr/>
        </p:nvCxnSpPr>
        <p:spPr>
          <a:xfrm>
            <a:off x="357394" y="4170834"/>
            <a:ext cx="59623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65BC7C9-B0F6-8546-A2BE-E4EAF36FC316}"/>
              </a:ext>
            </a:extLst>
          </p:cNvPr>
          <p:cNvCxnSpPr/>
          <p:nvPr/>
        </p:nvCxnSpPr>
        <p:spPr>
          <a:xfrm>
            <a:off x="345690" y="7781102"/>
            <a:ext cx="59623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ubtitle 2">
            <a:extLst>
              <a:ext uri="{FF2B5EF4-FFF2-40B4-BE49-F238E27FC236}">
                <a16:creationId xmlns:a16="http://schemas.microsoft.com/office/drawing/2014/main" id="{9580F21A-9113-0E4F-9E31-20A53170FA37}"/>
              </a:ext>
            </a:extLst>
          </p:cNvPr>
          <p:cNvSpPr txBox="1">
            <a:spLocks/>
          </p:cNvSpPr>
          <p:nvPr/>
        </p:nvSpPr>
        <p:spPr>
          <a:xfrm>
            <a:off x="755127" y="10592426"/>
            <a:ext cx="5143500" cy="1143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Design Support</a:t>
            </a:r>
            <a:endParaRPr lang="en-US" dirty="0"/>
          </a:p>
          <a:p>
            <a:r>
              <a:rPr lang="en-US" dirty="0"/>
              <a:t>Add in words around Design Services support </a:t>
            </a:r>
            <a:r>
              <a:rPr lang="en-US" dirty="0" err="1"/>
              <a:t>fro</a:t>
            </a:r>
            <a:r>
              <a:rPr lang="en-US" dirty="0"/>
              <a:t> RIIM on FX30</a:t>
            </a:r>
          </a:p>
        </p:txBody>
      </p:sp>
      <p:pic>
        <p:nvPicPr>
          <p:cNvPr id="1025" name="Picture 1">
            <a:extLst>
              <a:ext uri="{FF2B5EF4-FFF2-40B4-BE49-F238E27FC236}">
                <a16:creationId xmlns:a16="http://schemas.microsoft.com/office/drawing/2014/main" id="{63D9A1BE-F3DE-7042-859C-51720B0B9A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5301" y="6396898"/>
            <a:ext cx="1160236" cy="435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2">
            <a:extLst>
              <a:ext uri="{FF2B5EF4-FFF2-40B4-BE49-F238E27FC236}">
                <a16:creationId xmlns:a16="http://schemas.microsoft.com/office/drawing/2014/main" id="{804B82C1-1BC4-CF43-A8A5-2D6527312A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578" y="6923739"/>
            <a:ext cx="3513364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Roboto" panose="02000000000000000000" pitchFamily="2" charset="0"/>
              </a:rPr>
              <a:t>An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3A3A3A"/>
                </a:solidFill>
                <a:effectLst/>
                <a:latin typeface="Roboto" panose="02000000000000000000" pitchFamily="2" charset="0"/>
              </a:rPr>
              <a:t>IIoT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Roboto" panose="02000000000000000000" pitchFamily="2" charset="0"/>
              </a:rPr>
              <a:t> Wireless IP Mesh Network in a module developed for you to easily create your own industrial grade access network with direct IP connectivity.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118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187</Words>
  <Application>Microsoft Macintosh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Daryl Chambers</dc:creator>
  <cp:lastModifiedBy>Daryl Chambers</cp:lastModifiedBy>
  <cp:revision>3</cp:revision>
  <dcterms:created xsi:type="dcterms:W3CDTF">2021-09-07T06:18:07Z</dcterms:created>
  <dcterms:modified xsi:type="dcterms:W3CDTF">2021-09-10T03:23:22Z</dcterms:modified>
</cp:coreProperties>
</file>